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3" r:id="rId3"/>
    <p:sldId id="275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78" r:id="rId14"/>
    <p:sldId id="267" r:id="rId15"/>
    <p:sldId id="268" r:id="rId16"/>
    <p:sldId id="269" r:id="rId17"/>
    <p:sldId id="270" r:id="rId18"/>
    <p:sldId id="271" r:id="rId19"/>
    <p:sldId id="272" r:id="rId20"/>
  </p:sldIdLst>
  <p:sldSz cx="10691813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4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3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7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29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3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42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1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1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53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77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24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2CC86-A3A2-494B-86FC-7174E685CD0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B30-FB3D-4F77-9F69-BF10A8C62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9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" y="0"/>
            <a:ext cx="1069049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758"/>
            <a:ext cx="10691813" cy="7562206"/>
          </a:xfrm>
        </p:spPr>
      </p:pic>
    </p:spTree>
    <p:extLst>
      <p:ext uri="{BB962C8B-B14F-4D97-AF65-F5344CB8AC3E}">
        <p14:creationId xmlns:p14="http://schemas.microsoft.com/office/powerpoint/2010/main" val="362084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2018" cy="7559675"/>
          </a:xfrm>
        </p:spPr>
      </p:pic>
    </p:spTree>
    <p:extLst>
      <p:ext uri="{BB962C8B-B14F-4D97-AF65-F5344CB8AC3E}">
        <p14:creationId xmlns:p14="http://schemas.microsoft.com/office/powerpoint/2010/main" val="1208477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" y="0"/>
            <a:ext cx="1069049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71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" y="0"/>
            <a:ext cx="1069049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23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881393" cy="7696294"/>
          </a:xfrm>
        </p:spPr>
      </p:pic>
    </p:spTree>
    <p:extLst>
      <p:ext uri="{BB962C8B-B14F-4D97-AF65-F5344CB8AC3E}">
        <p14:creationId xmlns:p14="http://schemas.microsoft.com/office/powerpoint/2010/main" val="164627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234" cy="7559675"/>
          </a:xfrm>
        </p:spPr>
      </p:pic>
    </p:spTree>
    <p:extLst>
      <p:ext uri="{BB962C8B-B14F-4D97-AF65-F5344CB8AC3E}">
        <p14:creationId xmlns:p14="http://schemas.microsoft.com/office/powerpoint/2010/main" val="2849515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574" cy="7634888"/>
          </a:xfrm>
        </p:spPr>
      </p:pic>
    </p:spTree>
    <p:extLst>
      <p:ext uri="{BB962C8B-B14F-4D97-AF65-F5344CB8AC3E}">
        <p14:creationId xmlns:p14="http://schemas.microsoft.com/office/powerpoint/2010/main" val="3802713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31"/>
            <a:ext cx="10691813" cy="7562206"/>
          </a:xfrm>
        </p:spPr>
      </p:pic>
    </p:spTree>
    <p:extLst>
      <p:ext uri="{BB962C8B-B14F-4D97-AF65-F5344CB8AC3E}">
        <p14:creationId xmlns:p14="http://schemas.microsoft.com/office/powerpoint/2010/main" val="4174805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31"/>
            <a:ext cx="10691813" cy="7562206"/>
          </a:xfrm>
        </p:spPr>
      </p:pic>
    </p:spTree>
    <p:extLst>
      <p:ext uri="{BB962C8B-B14F-4D97-AF65-F5344CB8AC3E}">
        <p14:creationId xmlns:p14="http://schemas.microsoft.com/office/powerpoint/2010/main" val="3988475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2018" cy="7559675"/>
          </a:xfrm>
        </p:spPr>
      </p:pic>
    </p:spTree>
    <p:extLst>
      <p:ext uri="{BB962C8B-B14F-4D97-AF65-F5344CB8AC3E}">
        <p14:creationId xmlns:p14="http://schemas.microsoft.com/office/powerpoint/2010/main" val="3194371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" y="0"/>
            <a:ext cx="1069049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2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" y="0"/>
            <a:ext cx="1069049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8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" y="0"/>
            <a:ext cx="1069049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0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843369" cy="7669400"/>
          </a:xfrm>
        </p:spPr>
      </p:pic>
    </p:spTree>
    <p:extLst>
      <p:ext uri="{BB962C8B-B14F-4D97-AF65-F5344CB8AC3E}">
        <p14:creationId xmlns:p14="http://schemas.microsoft.com/office/powerpoint/2010/main" val="2477663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938431" cy="7736636"/>
          </a:xfrm>
        </p:spPr>
      </p:pic>
    </p:spTree>
    <p:extLst>
      <p:ext uri="{BB962C8B-B14F-4D97-AF65-F5344CB8AC3E}">
        <p14:creationId xmlns:p14="http://schemas.microsoft.com/office/powerpoint/2010/main" val="4227950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30"/>
            <a:ext cx="10691813" cy="7562206"/>
          </a:xfrm>
        </p:spPr>
      </p:pic>
    </p:spTree>
    <p:extLst>
      <p:ext uri="{BB962C8B-B14F-4D97-AF65-F5344CB8AC3E}">
        <p14:creationId xmlns:p14="http://schemas.microsoft.com/office/powerpoint/2010/main" val="353282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31"/>
            <a:ext cx="10691813" cy="7562206"/>
          </a:xfrm>
        </p:spPr>
      </p:pic>
    </p:spTree>
    <p:extLst>
      <p:ext uri="{BB962C8B-B14F-4D97-AF65-F5344CB8AC3E}">
        <p14:creationId xmlns:p14="http://schemas.microsoft.com/office/powerpoint/2010/main" val="1469794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31" y="0"/>
            <a:ext cx="10900405" cy="7709741"/>
          </a:xfrm>
        </p:spPr>
      </p:pic>
    </p:spTree>
    <p:extLst>
      <p:ext uri="{BB962C8B-B14F-4D97-AF65-F5344CB8AC3E}">
        <p14:creationId xmlns:p14="http://schemas.microsoft.com/office/powerpoint/2010/main" val="33349433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Office PowerPoint</Application>
  <PresentationFormat>Произвольный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Афанасьева Людмила</dc:creator>
  <cp:lastModifiedBy>Афанасьева Людмила</cp:lastModifiedBy>
  <cp:revision>4</cp:revision>
  <dcterms:created xsi:type="dcterms:W3CDTF">2020-03-06T12:42:14Z</dcterms:created>
  <dcterms:modified xsi:type="dcterms:W3CDTF">2020-09-22T10:21:16Z</dcterms:modified>
</cp:coreProperties>
</file>