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84" r:id="rId1"/>
  </p:sldMasterIdLst>
  <p:notesMasterIdLst>
    <p:notesMasterId r:id="rId10"/>
  </p:notesMasterIdLst>
  <p:sldIdLst>
    <p:sldId id="270" r:id="rId2"/>
    <p:sldId id="271" r:id="rId3"/>
    <p:sldId id="272" r:id="rId4"/>
    <p:sldId id="273" r:id="rId5"/>
    <p:sldId id="323" r:id="rId6"/>
    <p:sldId id="326" r:id="rId7"/>
    <p:sldId id="324" r:id="rId8"/>
    <p:sldId id="325" r:id="rId9"/>
  </p:sldIdLst>
  <p:sldSz cx="12192000" cy="6858000"/>
  <p:notesSz cx="6858000" cy="9144000"/>
  <p:embeddedFontLst>
    <p:embeddedFont>
      <p:font typeface="Loos Wide Light" panose="020B0506020102020303" pitchFamily="34" charset="-52"/>
      <p:regular r:id="rId11"/>
    </p:embeddedFont>
    <p:embeddedFont>
      <p:font typeface="Loos Wide Regular" panose="020B0606020102020303" pitchFamily="34" charset="-52"/>
      <p:regular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Light" panose="02000000000000000000" pitchFamily="2" charset="0"/>
      <p:regular r:id="rId17"/>
      <p:italic r:id="rId18"/>
    </p:embeddedFont>
    <p:embeddedFont>
      <p:font typeface="Roboto Medium" panose="02000000000000000000" pitchFamily="2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D59"/>
    <a:srgbClr val="D7B56D"/>
    <a:srgbClr val="D44835"/>
    <a:srgbClr val="064D43"/>
    <a:srgbClr val="153A33"/>
    <a:srgbClr val="143A33"/>
    <a:srgbClr val="E44629"/>
    <a:srgbClr val="FAFAFA"/>
    <a:srgbClr val="E6E6E6"/>
    <a:srgbClr val="EE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5"/>
  </p:normalViewPr>
  <p:slideViewPr>
    <p:cSldViewPr snapToGrid="0" showGuides="1">
      <p:cViewPr varScale="1">
        <p:scale>
          <a:sx n="121" d="100"/>
          <a:sy n="121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lina Pavlova" userId="a2c35eda-2a4c-4d39-8b55-a06623ffaaa9" providerId="ADAL" clId="{6B2C4B9F-0E8F-43BF-A67A-CB902F6B634A}"/>
    <pc:docChg chg="addSld delSld modSld">
      <pc:chgData name="Galina Pavlova" userId="a2c35eda-2a4c-4d39-8b55-a06623ffaaa9" providerId="ADAL" clId="{6B2C4B9F-0E8F-43BF-A67A-CB902F6B634A}" dt="2025-10-24T07:16:08.168" v="7" actId="1076"/>
      <pc:docMkLst>
        <pc:docMk/>
      </pc:docMkLst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1804075064" sldId="256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935222120" sldId="257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3972854288" sldId="259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514242114" sldId="261"/>
        </pc:sldMkLst>
      </pc:sldChg>
      <pc:sldChg chg="del">
        <pc:chgData name="Galina Pavlova" userId="a2c35eda-2a4c-4d39-8b55-a06623ffaaa9" providerId="ADAL" clId="{6B2C4B9F-0E8F-43BF-A67A-CB902F6B634A}" dt="2025-10-24T07:15:32.720" v="1" actId="47"/>
        <pc:sldMkLst>
          <pc:docMk/>
          <pc:sldMk cId="1210326206" sldId="263"/>
        </pc:sldMkLst>
      </pc:sldChg>
      <pc:sldChg chg="del">
        <pc:chgData name="Galina Pavlova" userId="a2c35eda-2a4c-4d39-8b55-a06623ffaaa9" providerId="ADAL" clId="{6B2C4B9F-0E8F-43BF-A67A-CB902F6B634A}" dt="2025-10-24T07:15:32.720" v="1" actId="47"/>
        <pc:sldMkLst>
          <pc:docMk/>
          <pc:sldMk cId="886009658" sldId="264"/>
        </pc:sldMkLst>
      </pc:sldChg>
      <pc:sldChg chg="del">
        <pc:chgData name="Galina Pavlova" userId="a2c35eda-2a4c-4d39-8b55-a06623ffaaa9" providerId="ADAL" clId="{6B2C4B9F-0E8F-43BF-A67A-CB902F6B634A}" dt="2025-10-24T07:15:32.720" v="1" actId="47"/>
        <pc:sldMkLst>
          <pc:docMk/>
          <pc:sldMk cId="544054793" sldId="265"/>
        </pc:sldMkLst>
      </pc:sldChg>
      <pc:sldChg chg="del">
        <pc:chgData name="Galina Pavlova" userId="a2c35eda-2a4c-4d39-8b55-a06623ffaaa9" providerId="ADAL" clId="{6B2C4B9F-0E8F-43BF-A67A-CB902F6B634A}" dt="2025-10-24T07:15:32.720" v="1" actId="47"/>
        <pc:sldMkLst>
          <pc:docMk/>
          <pc:sldMk cId="981964970" sldId="266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200091405" sldId="267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2903569447" sldId="268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1829079303" sldId="274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1165573646" sldId="276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598237733" sldId="277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3185987128" sldId="278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1778924058" sldId="279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2134337120" sldId="280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1215594005" sldId="281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1614663619" sldId="282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3338684165" sldId="287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2674706146" sldId="288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3863340089" sldId="289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171837250" sldId="290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3426502729" sldId="291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3116317194" sldId="292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658400067" sldId="296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4133672053" sldId="297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1969120824" sldId="298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1181989225" sldId="299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3098086101" sldId="300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3443712179" sldId="302"/>
        </pc:sldMkLst>
      </pc:sldChg>
      <pc:sldChg chg="del">
        <pc:chgData name="Galina Pavlova" userId="a2c35eda-2a4c-4d39-8b55-a06623ffaaa9" providerId="ADAL" clId="{6B2C4B9F-0E8F-43BF-A67A-CB902F6B634A}" dt="2025-10-24T07:15:32.720" v="1" actId="47"/>
        <pc:sldMkLst>
          <pc:docMk/>
          <pc:sldMk cId="900017267" sldId="303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1082166694" sldId="304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4022098654" sldId="305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3121154687" sldId="306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2923704857" sldId="308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3354508738" sldId="309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3962971795" sldId="310"/>
        </pc:sldMkLst>
      </pc:sldChg>
      <pc:sldChg chg="del">
        <pc:chgData name="Galina Pavlova" userId="a2c35eda-2a4c-4d39-8b55-a06623ffaaa9" providerId="ADAL" clId="{6B2C4B9F-0E8F-43BF-A67A-CB902F6B634A}" dt="2025-10-24T07:15:32.720" v="1" actId="47"/>
        <pc:sldMkLst>
          <pc:docMk/>
          <pc:sldMk cId="1528629273" sldId="313"/>
        </pc:sldMkLst>
      </pc:sldChg>
      <pc:sldChg chg="del">
        <pc:chgData name="Galina Pavlova" userId="a2c35eda-2a4c-4d39-8b55-a06623ffaaa9" providerId="ADAL" clId="{6B2C4B9F-0E8F-43BF-A67A-CB902F6B634A}" dt="2025-10-24T07:15:32.720" v="1" actId="47"/>
        <pc:sldMkLst>
          <pc:docMk/>
          <pc:sldMk cId="844505295" sldId="314"/>
        </pc:sldMkLst>
      </pc:sldChg>
      <pc:sldChg chg="del">
        <pc:chgData name="Galina Pavlova" userId="a2c35eda-2a4c-4d39-8b55-a06623ffaaa9" providerId="ADAL" clId="{6B2C4B9F-0E8F-43BF-A67A-CB902F6B634A}" dt="2025-10-24T07:15:32.720" v="1" actId="47"/>
        <pc:sldMkLst>
          <pc:docMk/>
          <pc:sldMk cId="931285014" sldId="319"/>
        </pc:sldMkLst>
      </pc:sldChg>
      <pc:sldChg chg="del">
        <pc:chgData name="Galina Pavlova" userId="a2c35eda-2a4c-4d39-8b55-a06623ffaaa9" providerId="ADAL" clId="{6B2C4B9F-0E8F-43BF-A67A-CB902F6B634A}" dt="2025-10-24T07:15:32.720" v="1" actId="47"/>
        <pc:sldMkLst>
          <pc:docMk/>
          <pc:sldMk cId="414118748" sldId="320"/>
        </pc:sldMkLst>
      </pc:sldChg>
      <pc:sldChg chg="del">
        <pc:chgData name="Galina Pavlova" userId="a2c35eda-2a4c-4d39-8b55-a06623ffaaa9" providerId="ADAL" clId="{6B2C4B9F-0E8F-43BF-A67A-CB902F6B634A}" dt="2025-10-24T07:15:32.720" v="1" actId="47"/>
        <pc:sldMkLst>
          <pc:docMk/>
          <pc:sldMk cId="1259416105" sldId="321"/>
        </pc:sldMkLst>
      </pc:sldChg>
      <pc:sldChg chg="del">
        <pc:chgData name="Galina Pavlova" userId="a2c35eda-2a4c-4d39-8b55-a06623ffaaa9" providerId="ADAL" clId="{6B2C4B9F-0E8F-43BF-A67A-CB902F6B634A}" dt="2025-10-24T07:15:32.720" v="1" actId="47"/>
        <pc:sldMkLst>
          <pc:docMk/>
          <pc:sldMk cId="1449882693" sldId="322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501666338" sldId="326"/>
        </pc:sldMkLst>
      </pc:sldChg>
      <pc:sldChg chg="addSp modSp add mod">
        <pc:chgData name="Galina Pavlova" userId="a2c35eda-2a4c-4d39-8b55-a06623ffaaa9" providerId="ADAL" clId="{6B2C4B9F-0E8F-43BF-A67A-CB902F6B634A}" dt="2025-10-24T07:16:08.168" v="7" actId="1076"/>
        <pc:sldMkLst>
          <pc:docMk/>
          <pc:sldMk cId="3195934083" sldId="326"/>
        </pc:sldMkLst>
        <pc:picChg chg="mod">
          <ac:chgData name="Galina Pavlova" userId="a2c35eda-2a4c-4d39-8b55-a06623ffaaa9" providerId="ADAL" clId="{6B2C4B9F-0E8F-43BF-A67A-CB902F6B634A}" dt="2025-10-24T07:16:08.168" v="7" actId="1076"/>
          <ac:picMkLst>
            <pc:docMk/>
            <pc:sldMk cId="3195934083" sldId="326"/>
            <ac:picMk id="3" creationId="{CE1C8510-9F24-F016-759A-EE5E78F0F9D8}"/>
          </ac:picMkLst>
        </pc:picChg>
        <pc:picChg chg="add mod">
          <ac:chgData name="Galina Pavlova" userId="a2c35eda-2a4c-4d39-8b55-a06623ffaaa9" providerId="ADAL" clId="{6B2C4B9F-0E8F-43BF-A67A-CB902F6B634A}" dt="2025-10-24T07:16:06.783" v="6" actId="1076"/>
          <ac:picMkLst>
            <pc:docMk/>
            <pc:sldMk cId="3195934083" sldId="326"/>
            <ac:picMk id="4" creationId="{BDA67255-23A6-01D2-0EF5-3B11101CC10F}"/>
          </ac:picMkLst>
        </pc:picChg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2810280759" sldId="327"/>
        </pc:sldMkLst>
      </pc:sldChg>
      <pc:sldChg chg="del">
        <pc:chgData name="Galina Pavlova" userId="a2c35eda-2a4c-4d39-8b55-a06623ffaaa9" providerId="ADAL" clId="{6B2C4B9F-0E8F-43BF-A67A-CB902F6B634A}" dt="2025-10-24T07:15:25.854" v="0" actId="47"/>
        <pc:sldMkLst>
          <pc:docMk/>
          <pc:sldMk cId="1590464476" sldId="328"/>
        </pc:sldMkLst>
      </pc:sldChg>
      <pc:sldChg chg="del">
        <pc:chgData name="Galina Pavlova" userId="a2c35eda-2a4c-4d39-8b55-a06623ffaaa9" providerId="ADAL" clId="{6B2C4B9F-0E8F-43BF-A67A-CB902F6B634A}" dt="2025-10-24T07:15:32.720" v="1" actId="47"/>
        <pc:sldMkLst>
          <pc:docMk/>
          <pc:sldMk cId="3014153717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48D46-A62B-D746-BDDE-718119637BA6}" type="datetimeFigureOut">
              <a:rPr lang="ru-RU" smtClean="0"/>
              <a:t>24.10.2025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E1121-F659-FD48-88A3-20D1CAEB7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57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5" y="1665288"/>
            <a:ext cx="11422744" cy="4351338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4" y="330314"/>
            <a:ext cx="11422745" cy="860533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112062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orient="horz" pos="10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ва текстовых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1663701"/>
            <a:ext cx="5681221" cy="4244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Место для основного текста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511244" cy="1041285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7A9EE4-BE37-0053-2F83-D9A2B5C5595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7455" y="1663701"/>
            <a:ext cx="5681221" cy="4244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Место для основного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0420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поставл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1663701"/>
            <a:ext cx="5681221" cy="597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 b="0" i="0">
                <a:solidFill>
                  <a:schemeClr val="accent1"/>
                </a:solidFill>
                <a:latin typeface="Loos Wide Regular" panose="020B0606020102020303" pitchFamily="34" charset="0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5"/>
            <a:ext cx="11511244" cy="1039455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57A9EE4-BE37-0053-2F83-D9A2B5C5595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37455" y="1663701"/>
            <a:ext cx="5681221" cy="597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 b="0" i="0">
                <a:solidFill>
                  <a:schemeClr val="accent1"/>
                </a:solidFill>
                <a:latin typeface="Loos Wide Regular" panose="020B0606020102020303" pitchFamily="34" charset="0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DA7E2412-2A2D-BB84-DD27-2082A472DF0E}"/>
              </a:ext>
            </a:extLst>
          </p:cNvPr>
          <p:cNvSpPr/>
          <p:nvPr userDrawn="1"/>
        </p:nvSpPr>
        <p:spPr>
          <a:xfrm>
            <a:off x="6383338" y="2224215"/>
            <a:ext cx="5465361" cy="3781167"/>
          </a:xfrm>
          <a:prstGeom prst="roundRect">
            <a:avLst>
              <a:gd name="adj" fmla="val 6209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DD657BAE-A5BE-CD74-3413-FF2B99DC7371}"/>
              </a:ext>
            </a:extLst>
          </p:cNvPr>
          <p:cNvSpPr/>
          <p:nvPr userDrawn="1"/>
        </p:nvSpPr>
        <p:spPr>
          <a:xfrm>
            <a:off x="430556" y="2224215"/>
            <a:ext cx="5378107" cy="3781167"/>
          </a:xfrm>
          <a:prstGeom prst="roundRect">
            <a:avLst>
              <a:gd name="adj" fmla="val 6209"/>
            </a:avLst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Треугольник 7">
            <a:extLst>
              <a:ext uri="{FF2B5EF4-FFF2-40B4-BE49-F238E27FC236}">
                <a16:creationId xmlns:a16="http://schemas.microsoft.com/office/drawing/2014/main" id="{94D187F9-4EF2-FA15-1984-529733A17D6D}"/>
              </a:ext>
            </a:extLst>
          </p:cNvPr>
          <p:cNvSpPr/>
          <p:nvPr userDrawn="1"/>
        </p:nvSpPr>
        <p:spPr>
          <a:xfrm rot="5400000">
            <a:off x="6009427" y="4033353"/>
            <a:ext cx="256354" cy="16289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C094BC-C86E-998D-D48B-660DEE08CF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1493" y="2419698"/>
            <a:ext cx="4970832" cy="343740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Напишите список пунктов или удалите нумерацию и замените ее </a:t>
            </a:r>
            <a:r>
              <a:rPr lang="ru-RU" dirty="0" err="1"/>
              <a:t>буллет</a:t>
            </a:r>
            <a:r>
              <a:rPr lang="ru-RU" dirty="0"/>
              <a:t>-поинтами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BD3924B-F436-5ACF-E181-ECE576F3388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58022" y="2419698"/>
            <a:ext cx="5203422" cy="3437405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18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Напишите список пунктов или удалите нумерацию и замените ее </a:t>
            </a:r>
            <a:r>
              <a:rPr lang="ru-RU" dirty="0" err="1"/>
              <a:t>буллет</a:t>
            </a:r>
            <a:r>
              <a:rPr lang="ru-RU" dirty="0"/>
              <a:t>-поинтами</a:t>
            </a:r>
          </a:p>
        </p:txBody>
      </p:sp>
    </p:spTree>
    <p:extLst>
      <p:ext uri="{BB962C8B-B14F-4D97-AF65-F5344CB8AC3E}">
        <p14:creationId xmlns:p14="http://schemas.microsoft.com/office/powerpoint/2010/main" val="320533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511244" cy="1006135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345D3459-258B-66C2-4127-AFD2F3438D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665288"/>
            <a:ext cx="5291137" cy="29702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id="{3C82062B-23A6-9E14-B348-64460B5A1D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6513" y="1665288"/>
            <a:ext cx="5291137" cy="29702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4864100"/>
            <a:ext cx="5291137" cy="11063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:a16="http://schemas.microsoft.com/office/drawing/2014/main" id="{FED3B30B-275F-2A3F-CEAD-3F4EC83F47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4913" y="4864100"/>
            <a:ext cx="5291137" cy="110637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</p:spTree>
    <p:extLst>
      <p:ext uri="{BB962C8B-B14F-4D97-AF65-F5344CB8AC3E}">
        <p14:creationId xmlns:p14="http://schemas.microsoft.com/office/powerpoint/2010/main" val="233223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511244" cy="941161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345D3459-258B-66C2-4127-AFD2F3438D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4" y="1665288"/>
            <a:ext cx="3570286" cy="20939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4025900"/>
            <a:ext cx="3671887" cy="187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3" name="Рисунок 4">
            <a:extLst>
              <a:ext uri="{FF2B5EF4-FFF2-40B4-BE49-F238E27FC236}">
                <a16:creationId xmlns:a16="http://schemas.microsoft.com/office/drawing/2014/main" id="{D42CD1E5-8364-D730-6AD3-EE915362CD0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07934" y="1665288"/>
            <a:ext cx="3570286" cy="20939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7FDF5C29-3388-533B-07CB-087AFF532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2113" y="4025900"/>
            <a:ext cx="3671887" cy="187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id="{3412738B-E772-D004-A770-D114050AAB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6034" y="1665288"/>
            <a:ext cx="3570286" cy="2093912"/>
          </a:xfr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2C817620-6EC8-289C-B994-E6C357E637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0213" y="4025900"/>
            <a:ext cx="3671887" cy="18796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</p:spTree>
    <p:extLst>
      <p:ext uri="{BB962C8B-B14F-4D97-AF65-F5344CB8AC3E}">
        <p14:creationId xmlns:p14="http://schemas.microsoft.com/office/powerpoint/2010/main" val="3235351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625855" cy="91369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9266" y="1601788"/>
            <a:ext cx="5754687" cy="45005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ru-RU" dirty="0"/>
              <a:t>Пояснение</a:t>
            </a:r>
          </a:p>
        </p:txBody>
      </p:sp>
      <p:sp>
        <p:nvSpPr>
          <p:cNvPr id="2" name="Рисунок 7">
            <a:extLst>
              <a:ext uri="{FF2B5EF4-FFF2-40B4-BE49-F238E27FC236}">
                <a16:creationId xmlns:a16="http://schemas.microsoft.com/office/drawing/2014/main" id="{CF2ABBBB-F86C-48FA-54AF-53C61DB6FC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312" y="1665288"/>
            <a:ext cx="5627687" cy="3165574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841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2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5758545" cy="1536586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1866900"/>
            <a:ext cx="5754687" cy="4298950"/>
          </a:xfrm>
        </p:spPr>
        <p:txBody>
          <a:bodyPr/>
          <a:lstStyle/>
          <a:p>
            <a:pPr lvl="0"/>
            <a:r>
              <a:rPr lang="ru-RU" dirty="0"/>
              <a:t>Место для основного текста</a:t>
            </a:r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id="{3412738B-E772-D004-A770-D114050AAB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83338" y="0"/>
            <a:ext cx="5810805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Рисунок справа от текста. Нажмите на иконку в центре и выберите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574840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pos="402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123E0AC-DF06-AECD-DC58-EF7D736264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030A00-1015-D442-9C77-64C58F4EE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086DB49B-98C6-7E3B-0D2A-9865F14B2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368992" cy="13349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lang="ru-RU" sz="4000" b="0" i="0" kern="1200" dirty="0">
                <a:solidFill>
                  <a:schemeClr val="bg1"/>
                </a:solidFill>
                <a:effectLst/>
                <a:latin typeface="Loos Wide Regular" panose="020B0606020102020303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Рисунок на весь слайд. Нажмите на иконку в центре и выберите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06897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-раздел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F8694-7BD9-947D-87F4-73B6EFA3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453" y="300034"/>
            <a:ext cx="5758548" cy="3497266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latin typeface="Loos Wide Regular" panose="020B0606020102020303" pitchFamily="34" charset="0"/>
              </a:defRPr>
            </a:lvl1pPr>
          </a:lstStyle>
          <a:p>
            <a:r>
              <a:rPr lang="ru-RU" dirty="0"/>
              <a:t>Напишите здесь название раздела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1239" y="462186"/>
            <a:ext cx="5197097" cy="3335113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Добавьте поясняющий подзаголовок, если он нужен. Если нет, оставьте это поле незаполненным.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DCD7B8-6B83-2969-AEF6-5CEF5241C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6299471"/>
            <a:ext cx="1763486" cy="3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45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279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5"/>
            <a:ext cx="11511244" cy="934959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Напишите здесь свой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54933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24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F8694-7BD9-947D-87F4-73B6EFA3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453" y="300034"/>
            <a:ext cx="5758548" cy="3395666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latin typeface="Loos Wide Regular" panose="020B0606020102020303" pitchFamily="34" charset="0"/>
              </a:defRPr>
            </a:lvl1pPr>
          </a:lstStyle>
          <a:p>
            <a:r>
              <a:rPr lang="ru-RU" dirty="0"/>
              <a:t>Напишите здесь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1239" y="462186"/>
            <a:ext cx="5197097" cy="3233514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Добавьте поясняющий подзаголовок, если он нужен. Если нет, оставьте это поле незаполненным.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DCD7B8-6B83-2969-AEF6-5CEF5241C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6299471"/>
            <a:ext cx="1763486" cy="3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25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279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Фина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F8694-7BD9-947D-87F4-73B6EFA3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453" y="300034"/>
            <a:ext cx="5758548" cy="312896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0" i="0">
                <a:latin typeface="Loos Wide Regular" panose="020B0606020102020303" pitchFamily="34" charset="0"/>
              </a:defRPr>
            </a:lvl1pPr>
          </a:lstStyle>
          <a:p>
            <a:r>
              <a:rPr lang="ru-RU" dirty="0"/>
              <a:t>Финальный слайд — напишите здесь свой призыв к действию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1239" y="462186"/>
            <a:ext cx="5197097" cy="2966813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Добавьте поясняющий подзаголовок, если он нужен. Или напишите контакты для связи. Если нет, оставьте это поле незаполненным.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DCD7B8-6B83-2969-AEF6-5CEF5241C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6299471"/>
            <a:ext cx="1763486" cy="3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9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279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c сотрудник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8F8694-7BD9-947D-87F4-73B6EFA33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7453" y="300034"/>
            <a:ext cx="5758548" cy="3471866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latin typeface="Loos Wide Regular" panose="020B0606020102020303" pitchFamily="34" charset="0"/>
              </a:defRPr>
            </a:lvl1pPr>
          </a:lstStyle>
          <a:p>
            <a:r>
              <a:rPr lang="ru-RU" dirty="0"/>
              <a:t>Напишите здесь 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11619" y="462186"/>
            <a:ext cx="5239082" cy="3309714"/>
          </a:xfrm>
        </p:spPr>
        <p:txBody>
          <a:bodyPr/>
          <a:lstStyle>
            <a:lvl1pPr marL="0" indent="0" algn="l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Добавьте поясняющий подзаголовок, если он нужен. Если нет, оставьте это поле незаполненным.</a:t>
            </a:r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EDCD7B8-6B83-2969-AEF6-5CEF5241C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81" y="6299471"/>
            <a:ext cx="1763486" cy="344431"/>
          </a:xfrm>
          <a:prstGeom prst="rect">
            <a:avLst/>
          </a:prstGeo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5A83949F-F1F4-B767-B2C4-E319CBCB05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0735" y="4955813"/>
            <a:ext cx="5538339" cy="914400"/>
          </a:xfrm>
        </p:spPr>
        <p:txBody>
          <a:bodyPr anchor="ctr"/>
          <a:lstStyle>
            <a:lvl1pPr>
              <a:lnSpc>
                <a:spcPct val="70000"/>
              </a:lnSpc>
              <a:defRPr sz="1800">
                <a:latin typeface="+mj-lt"/>
              </a:defRPr>
            </a:lvl1pPr>
          </a:lstStyle>
          <a:p>
            <a:pPr lvl="0"/>
            <a:r>
              <a:rPr lang="ru-RU" dirty="0"/>
              <a:t>Имя и должность автора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79281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279" userDrawn="1">
          <p15:clr>
            <a:srgbClr val="FBAE40"/>
          </p15:clr>
        </p15:guide>
        <p15:guide id="5" orient="horz" pos="278" userDrawn="1">
          <p15:clr>
            <a:srgbClr val="FBAE40"/>
          </p15:clr>
        </p15:guide>
        <p15:guide id="6" pos="429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455" y="1665288"/>
            <a:ext cx="11371944" cy="4351338"/>
          </a:xfrm>
        </p:spPr>
        <p:txBody>
          <a:bodyPr>
            <a:normAutofit/>
          </a:bodyPr>
          <a:lstStyle>
            <a:lvl1pPr marL="457200" indent="-457200"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2400">
                <a:solidFill>
                  <a:schemeClr val="tx2"/>
                </a:solidFill>
                <a:latin typeface="+mn-lt"/>
              </a:defRPr>
            </a:lvl1pPr>
            <a:lvl2pPr marL="808038" indent="-317500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2400" dirty="0">
                <a:latin typeface=""/>
              </a:rPr>
              <a:t>Здесь вы можете написать список ваших пунктов</a:t>
            </a:r>
          </a:p>
          <a:p>
            <a:pPr lvl="1"/>
            <a:r>
              <a:rPr lang="ru-RU" sz="2400" dirty="0">
                <a:latin typeface=""/>
              </a:rPr>
              <a:t>Место под подпункты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lang="ru-RU" sz="2400" dirty="0">
                <a:latin typeface=""/>
              </a:rPr>
              <a:t>Или удалите нумерацию и используйте его как обычный текстовый блок </a:t>
            </a:r>
          </a:p>
          <a:p>
            <a:pPr lvl="0"/>
            <a:endParaRPr lang="ru-RU" sz="2400" dirty="0">
              <a:latin typeface=""/>
            </a:endParaRPr>
          </a:p>
          <a:p>
            <a:pPr lvl="1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4" y="330314"/>
            <a:ext cx="11371945" cy="903063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2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378438"/>
            <a:ext cx="5681221" cy="5656601"/>
          </a:xfrm>
        </p:spPr>
        <p:txBody>
          <a:bodyPr>
            <a:normAutofit/>
          </a:bodyPr>
          <a:lstStyle>
            <a:lvl1pPr marL="457200" indent="-457200">
              <a:spcAft>
                <a:spcPts val="1000"/>
              </a:spcAft>
              <a:buClr>
                <a:schemeClr val="accent1"/>
              </a:buClr>
              <a:buFont typeface="+mj-lt"/>
              <a:buAutoNum type="arabicPeriod"/>
              <a:defRPr sz="2000">
                <a:solidFill>
                  <a:schemeClr val="tx2"/>
                </a:solidFill>
                <a:latin typeface="+mn-lt"/>
              </a:defRPr>
            </a:lvl1pPr>
            <a:lvl2pPr marL="808038" indent="-317500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2400" dirty="0">
                <a:latin typeface=""/>
              </a:rPr>
              <a:t>Здесь вы можете написать список ваших пунктов — или удалите нумерацию и напишите стандартный блок текста</a:t>
            </a:r>
          </a:p>
          <a:p>
            <a:pPr lvl="1"/>
            <a:r>
              <a:rPr lang="ru-RU" sz="2400" dirty="0">
                <a:latin typeface=""/>
              </a:rPr>
              <a:t>Место под подпункты</a:t>
            </a:r>
          </a:p>
          <a:p>
            <a:pPr lvl="0"/>
            <a:endParaRPr lang="ru-RU" sz="2400" dirty="0">
              <a:latin typeface=""/>
            </a:endParaRPr>
          </a:p>
          <a:p>
            <a:pPr lvl="1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3"/>
            <a:ext cx="5572457" cy="5704725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Место под вертикальный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895841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378438"/>
            <a:ext cx="5681221" cy="56566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808038" indent="-3175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2400" dirty="0">
                <a:latin typeface=""/>
              </a:rPr>
              <a:t>Напишите здесь поясняющий текст, если он нужен. Если нет, оставьте блок незаполненным. </a:t>
            </a:r>
          </a:p>
          <a:p>
            <a:pPr lvl="0"/>
            <a:endParaRPr lang="ru-RU" sz="2400" dirty="0">
              <a:latin typeface=""/>
            </a:endParaRPr>
          </a:p>
          <a:p>
            <a:pPr lvl="1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030A00-1015-D442-9C77-64C58F4EE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3"/>
            <a:ext cx="5572457" cy="570472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Место под заголовок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A2CBAB-1115-63E0-694F-5FD39CCFE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34" y="6297238"/>
            <a:ext cx="1767278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63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цифр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59944" y="3563700"/>
            <a:ext cx="8272111" cy="155756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808038" indent="-317500" algn="ctr"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2400">
                <a:solidFill>
                  <a:schemeClr val="bg1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r>
              <a:rPr lang="ru-RU" sz="2400" dirty="0">
                <a:latin typeface=""/>
              </a:rPr>
              <a:t>Текст описания к важной цифре, на которой нужно сделать акцент в презентации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None/>
              <a:tabLst/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030A00-1015-D442-9C77-64C58F4EEE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4672" y="1665288"/>
            <a:ext cx="8882655" cy="186433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1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##%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A2CBAB-1115-63E0-694F-5FD39CCFED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834" y="6297238"/>
            <a:ext cx="1767278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3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ремя пун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5"/>
            <a:ext cx="11511244" cy="934960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18E78E2-9C7D-5E17-6C68-DA021D5CC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3403600"/>
            <a:ext cx="3671887" cy="22733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Тезис 1</a:t>
            </a:r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7FDF5C29-3388-533B-07CB-087AFF532D5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02113" y="3403600"/>
            <a:ext cx="3671887" cy="22733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Тезис 2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:a16="http://schemas.microsoft.com/office/drawing/2014/main" id="{2C817620-6EC8-289C-B994-E6C357E637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50213" y="3403600"/>
            <a:ext cx="3671887" cy="22733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 dirty="0"/>
              <a:t>Тезис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EFB0F4-4848-C98A-C256-050FA06E9B32}"/>
              </a:ext>
            </a:extLst>
          </p:cNvPr>
          <p:cNvSpPr txBox="1"/>
          <p:nvPr userDrawn="1"/>
        </p:nvSpPr>
        <p:spPr>
          <a:xfrm>
            <a:off x="337455" y="2465388"/>
            <a:ext cx="203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solidFill>
                  <a:schemeClr val="accent1"/>
                </a:solidFill>
                <a:latin typeface="Loos Wide Regular" panose="020B0606020102020303" pitchFamily="34" charset="0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6DBEE6-51FE-0079-9B5B-CC4E77D4D29E}"/>
              </a:ext>
            </a:extLst>
          </p:cNvPr>
          <p:cNvSpPr txBox="1"/>
          <p:nvPr userDrawn="1"/>
        </p:nvSpPr>
        <p:spPr>
          <a:xfrm>
            <a:off x="4172855" y="2465388"/>
            <a:ext cx="203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solidFill>
                  <a:schemeClr val="accent1"/>
                </a:solidFill>
                <a:latin typeface="Loos Wide Regular" panose="020B0606020102020303" pitchFamily="34" charset="0"/>
              </a:rPr>
              <a:t>02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6730B9-061E-A79A-FDE2-E39DEC5A4662}"/>
              </a:ext>
            </a:extLst>
          </p:cNvPr>
          <p:cNvSpPr txBox="1"/>
          <p:nvPr userDrawn="1"/>
        </p:nvSpPr>
        <p:spPr>
          <a:xfrm>
            <a:off x="8020955" y="2465388"/>
            <a:ext cx="203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0" dirty="0">
                <a:solidFill>
                  <a:schemeClr val="accent1"/>
                </a:solidFill>
                <a:latin typeface="Loos Wide Regular" panose="020B0606020102020303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778542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9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2089" y="1663701"/>
            <a:ext cx="5681221" cy="42447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+mj-lt"/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90538" indent="0">
              <a:spcAft>
                <a:spcPts val="1000"/>
              </a:spcAft>
              <a:buClr>
                <a:schemeClr val="tx2"/>
              </a:buClr>
              <a:buFont typeface="+mj-lt"/>
              <a:buNone/>
              <a:tabLst/>
              <a:defRPr sz="2400">
                <a:solidFill>
                  <a:schemeClr val="tx2"/>
                </a:solidFill>
                <a:latin typeface="+mn-lt"/>
              </a:defRPr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z="2400" dirty="0">
                <a:latin typeface=""/>
              </a:rPr>
              <a:t>Место для поясняющего текста к изображению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/>
          <a:lstStyle/>
          <a:p>
            <a:fld id="{E3030A00-1015-D442-9C77-64C58F4EEE9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1934353-D88A-ED1A-67EB-2C6996AEE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455" y="330314"/>
            <a:ext cx="11511244" cy="101951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Напишите здесь свой заголовок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8130638-6347-08DD-58C9-C54EA58661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2913" y="1690283"/>
            <a:ext cx="5467350" cy="4243387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t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Вставьте сюда свое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597052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79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  <p15:guide id="5" pos="402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510" y="331434"/>
            <a:ext cx="11195930" cy="965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268" y="1677574"/>
            <a:ext cx="111851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Место для основного текста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0110" y="62993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fld id="{E3030A00-1015-D442-9C77-64C58F4EEE9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525924-1B8F-5569-6F18-52F7449C008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52" y="6297238"/>
            <a:ext cx="1768678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0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96" r:id="rId3"/>
    <p:sldLayoutId id="2147483697" r:id="rId4"/>
    <p:sldLayoutId id="2147483700" r:id="rId5"/>
    <p:sldLayoutId id="2147483703" r:id="rId6"/>
    <p:sldLayoutId id="2147483704" r:id="rId7"/>
    <p:sldLayoutId id="2147483710" r:id="rId8"/>
    <p:sldLayoutId id="2147483701" r:id="rId9"/>
    <p:sldLayoutId id="2147483702" r:id="rId10"/>
    <p:sldLayoutId id="2147483712" r:id="rId11"/>
    <p:sldLayoutId id="2147483706" r:id="rId12"/>
    <p:sldLayoutId id="2147483707" r:id="rId13"/>
    <p:sldLayoutId id="2147483709" r:id="rId14"/>
    <p:sldLayoutId id="2147483711" r:id="rId15"/>
    <p:sldLayoutId id="2147483708" r:id="rId16"/>
    <p:sldLayoutId id="2147483698" r:id="rId17"/>
    <p:sldLayoutId id="2147483705" r:id="rId18"/>
    <p:sldLayoutId id="2147483691" r:id="rId19"/>
    <p:sldLayoutId id="214748369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2"/>
          </a:solidFill>
          <a:latin typeface="Loos Wide Regular" panose="020B06060201020203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+mj-lt"/>
        <a:buNone/>
        <a:defRPr sz="2400" kern="1200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8" userDrawn="1">
          <p15:clr>
            <a:srgbClr val="F26B43"/>
          </p15:clr>
        </p15:guide>
        <p15:guide id="4" pos="279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1.emf"/><Relationship Id="rId7" Type="http://schemas.openxmlformats.org/officeDocument/2006/relationships/image" Target="../media/image2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A9F26-14DD-2A89-499C-847D0E93F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8824BF-FA4D-FA8B-7E4C-9B92DFA96B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047" y="2937956"/>
            <a:ext cx="7913040" cy="982087"/>
          </a:xfrm>
          <a:prstGeom prst="rect">
            <a:avLst/>
          </a:prstGeom>
        </p:spPr>
      </p:pic>
      <p:sp>
        <p:nvSpPr>
          <p:cNvPr id="3" name="object 15">
            <a:extLst>
              <a:ext uri="{FF2B5EF4-FFF2-40B4-BE49-F238E27FC236}">
                <a16:creationId xmlns:a16="http://schemas.microsoft.com/office/drawing/2014/main" id="{A7CAAD28-4FD7-CDA2-E0FC-099DC4193173}"/>
              </a:ext>
            </a:extLst>
          </p:cNvPr>
          <p:cNvSpPr txBox="1"/>
          <p:nvPr/>
        </p:nvSpPr>
        <p:spPr bwMode="auto">
          <a:xfrm>
            <a:off x="2690292" y="4156537"/>
            <a:ext cx="8910661" cy="407543"/>
          </a:xfrm>
          <a:prstGeom prst="rect">
            <a:avLst/>
          </a:prstGeom>
        </p:spPr>
        <p:txBody>
          <a:bodyPr vert="horz" wrap="square" lIns="36000" tIns="6350" rIns="36000" bIns="36000" rtlCol="0">
            <a:spAutoFit/>
          </a:bodyPr>
          <a:lstStyle>
            <a:lvl1pPr>
              <a:defRPr sz="1600" b="0" i="0">
                <a:solidFill>
                  <a:srgbClr val="26413C"/>
                </a:solidFill>
                <a:latin typeface="Loos Extended Regular"/>
                <a:ea typeface="+mj-ea"/>
                <a:cs typeface="Loos Extended Regular"/>
              </a:defRPr>
            </a:lvl1pPr>
          </a:lstStyle>
          <a:p>
            <a:pPr marL="303530" marR="5080" indent="-291465">
              <a:lnSpc>
                <a:spcPts val="2990"/>
              </a:lnSpc>
              <a:spcBef>
                <a:spcPts val="50"/>
              </a:spcBef>
              <a:defRPr/>
            </a:pPr>
            <a:r>
              <a:rPr lang="ru-RU" sz="2000" spc="600" dirty="0">
                <a:solidFill>
                  <a:schemeClr val="tx1"/>
                </a:solidFill>
                <a:latin typeface="Loos Wide Light"/>
                <a:cs typeface="Loos Extended Bold"/>
              </a:rPr>
              <a:t>ДЕКОРАТИВНЫЕ ИНТЕРЬЕРНЫЕ ПАНЕЛИ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108D7-0061-FF09-55CE-812D629B5DD6}"/>
              </a:ext>
            </a:extLst>
          </p:cNvPr>
          <p:cNvSpPr txBox="1"/>
          <p:nvPr/>
        </p:nvSpPr>
        <p:spPr>
          <a:xfrm>
            <a:off x="9690551" y="4615908"/>
            <a:ext cx="1703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15" dirty="0">
                <a:solidFill>
                  <a:schemeClr val="tx1"/>
                </a:solidFill>
                <a:latin typeface="Loos Wide Light"/>
                <a:cs typeface="Loos Extended Bold"/>
              </a:rPr>
              <a:t>Leads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A0D8BA-D833-473E-C926-F9DC50CD19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69" y="303759"/>
            <a:ext cx="3640951" cy="4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4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54B4C-7732-10BB-25A5-3F2AD7BCE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3D9129-2F0D-C2A9-04CB-9B2D7597A7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1" y="-1"/>
            <a:ext cx="6096000" cy="68394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41E98E-A26C-0FFF-E54A-378495651889}"/>
              </a:ext>
            </a:extLst>
          </p:cNvPr>
          <p:cNvSpPr txBox="1"/>
          <p:nvPr/>
        </p:nvSpPr>
        <p:spPr>
          <a:xfrm>
            <a:off x="1670165" y="1704872"/>
            <a:ext cx="40343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Предполагает использование </a:t>
            </a:r>
            <a:r>
              <a:rPr lang="ru-RU" sz="1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специальньного</a:t>
            </a:r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оборудования, позволяющего создавать равномерные и точечные попадания </a:t>
            </a:r>
            <a:r>
              <a:rPr lang="ru-RU" sz="1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пресспластины</a:t>
            </a:r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в текстуру декора, выполняемой на новой линии ламинирования - КТ5.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9BEC1-4330-5077-1039-11AFD6828549}"/>
              </a:ext>
            </a:extLst>
          </p:cNvPr>
          <p:cNvSpPr txBox="1"/>
          <p:nvPr/>
        </p:nvSpPr>
        <p:spPr>
          <a:xfrm>
            <a:off x="764031" y="428919"/>
            <a:ext cx="54770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ТЕХНОЛОГИЯ</a:t>
            </a:r>
          </a:p>
          <a:p>
            <a:r>
              <a:rPr lang="ru-RU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ПРОИЗВОДСТВА </a:t>
            </a: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76299B3A-AB1B-D877-C4EC-76DB6D4880C0}"/>
              </a:ext>
            </a:extLst>
          </p:cNvPr>
          <p:cNvGrpSpPr/>
          <p:nvPr/>
        </p:nvGrpSpPr>
        <p:grpSpPr>
          <a:xfrm>
            <a:off x="890901" y="1749231"/>
            <a:ext cx="638275" cy="638275"/>
            <a:chOff x="0" y="0"/>
            <a:chExt cx="812800" cy="812800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B6C557F-A38E-460C-C2BC-A07C296DD8B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FA04E"/>
              </a:solidFill>
              <a:prstDash val="solid"/>
              <a:miter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FDA6AB45-B36B-9D4F-4BBD-11B16D46A7F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6">
            <a:extLst>
              <a:ext uri="{FF2B5EF4-FFF2-40B4-BE49-F238E27FC236}">
                <a16:creationId xmlns:a16="http://schemas.microsoft.com/office/drawing/2014/main" id="{45147BF6-8CF3-F512-5F36-4689298DF7D5}"/>
              </a:ext>
            </a:extLst>
          </p:cNvPr>
          <p:cNvSpPr txBox="1"/>
          <p:nvPr/>
        </p:nvSpPr>
        <p:spPr>
          <a:xfrm>
            <a:off x="948209" y="1873383"/>
            <a:ext cx="494661" cy="35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D7B56D"/>
                </a:solidFill>
                <a:latin typeface="Inter Medium"/>
                <a:ea typeface="Inter Medium"/>
                <a:cs typeface="Inter Medium"/>
                <a:sym typeface="Inter Medium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52C8E4-AC9F-D76E-085A-50AFD15E4FC1}"/>
              </a:ext>
            </a:extLst>
          </p:cNvPr>
          <p:cNvSpPr txBox="1"/>
          <p:nvPr/>
        </p:nvSpPr>
        <p:spPr>
          <a:xfrm>
            <a:off x="1670165" y="3563857"/>
            <a:ext cx="40343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С помощью искусственного интеллекта создан алгоритм создания прессформ под каждый декор, чтобы рисунок и тиснение были выполнены в регистр.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154803-D278-2876-4B4B-E0D49DF16E36}"/>
              </a:ext>
            </a:extLst>
          </p:cNvPr>
          <p:cNvSpPr txBox="1"/>
          <p:nvPr/>
        </p:nvSpPr>
        <p:spPr>
          <a:xfrm>
            <a:off x="1696087" y="4922722"/>
            <a:ext cx="40343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Совместная работа проводилась одновременно с производителями </a:t>
            </a:r>
            <a:r>
              <a:rPr lang="ru-RU" sz="16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пресспластин</a:t>
            </a:r>
            <a:r>
              <a:rPr lang="ru-RU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и производителей меламиновой пленки. </a:t>
            </a: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0193A576-291C-E748-4C9F-E18892A515F4}"/>
              </a:ext>
            </a:extLst>
          </p:cNvPr>
          <p:cNvGrpSpPr/>
          <p:nvPr/>
        </p:nvGrpSpPr>
        <p:grpSpPr>
          <a:xfrm>
            <a:off x="890901" y="3563857"/>
            <a:ext cx="638275" cy="638275"/>
            <a:chOff x="0" y="0"/>
            <a:chExt cx="812800" cy="812800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0DEC344B-D821-DB26-8241-6E1452B986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FA04E"/>
              </a:solidFill>
              <a:prstDash val="solid"/>
              <a:miter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F0B1B496-1BB9-303B-63DE-80C9DC08FD5E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16">
            <a:extLst>
              <a:ext uri="{FF2B5EF4-FFF2-40B4-BE49-F238E27FC236}">
                <a16:creationId xmlns:a16="http://schemas.microsoft.com/office/drawing/2014/main" id="{E08AE23F-C35C-2D91-2099-01A2288E65D3}"/>
              </a:ext>
            </a:extLst>
          </p:cNvPr>
          <p:cNvSpPr txBox="1"/>
          <p:nvPr/>
        </p:nvSpPr>
        <p:spPr>
          <a:xfrm>
            <a:off x="948209" y="3688009"/>
            <a:ext cx="494661" cy="35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ru-RU" sz="2100" b="1" dirty="0">
                <a:solidFill>
                  <a:srgbClr val="D7B56D"/>
                </a:solidFill>
                <a:latin typeface="Inter Medium"/>
                <a:ea typeface="Inter Medium"/>
                <a:cs typeface="Inter Medium"/>
                <a:sym typeface="Inter Medium"/>
              </a:rPr>
              <a:t>02</a:t>
            </a:r>
            <a:endParaRPr lang="en-US" sz="2100" b="1" dirty="0">
              <a:solidFill>
                <a:srgbClr val="D7B56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  <p:grpSp>
        <p:nvGrpSpPr>
          <p:cNvPr id="21" name="Group 13">
            <a:extLst>
              <a:ext uri="{FF2B5EF4-FFF2-40B4-BE49-F238E27FC236}">
                <a16:creationId xmlns:a16="http://schemas.microsoft.com/office/drawing/2014/main" id="{ABBEBA6D-EBD5-EB84-630A-DABBA9C68A91}"/>
              </a:ext>
            </a:extLst>
          </p:cNvPr>
          <p:cNvGrpSpPr/>
          <p:nvPr/>
        </p:nvGrpSpPr>
        <p:grpSpPr>
          <a:xfrm>
            <a:off x="890901" y="5045390"/>
            <a:ext cx="638275" cy="638275"/>
            <a:chOff x="0" y="0"/>
            <a:chExt cx="812800" cy="812800"/>
          </a:xfrm>
        </p:grpSpPr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6E4818E2-A6BC-4D39-E504-B58352CD93C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CFA04E"/>
              </a:solidFill>
              <a:prstDash val="solid"/>
              <a:miter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35FC1CA3-7D1B-4EA0-9053-861631D9868B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16">
            <a:extLst>
              <a:ext uri="{FF2B5EF4-FFF2-40B4-BE49-F238E27FC236}">
                <a16:creationId xmlns:a16="http://schemas.microsoft.com/office/drawing/2014/main" id="{4323B082-54EF-DDC1-C9F0-D0AAE36DE618}"/>
              </a:ext>
            </a:extLst>
          </p:cNvPr>
          <p:cNvSpPr txBox="1"/>
          <p:nvPr/>
        </p:nvSpPr>
        <p:spPr>
          <a:xfrm>
            <a:off x="948209" y="5169542"/>
            <a:ext cx="494661" cy="350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ru-RU" sz="2100" b="1" dirty="0">
                <a:solidFill>
                  <a:srgbClr val="D7B56D"/>
                </a:solidFill>
                <a:latin typeface="Inter Medium"/>
                <a:ea typeface="Inter Medium"/>
                <a:cs typeface="Inter Medium"/>
                <a:sym typeface="Inter Medium"/>
              </a:rPr>
              <a:t>03</a:t>
            </a:r>
            <a:endParaRPr lang="en-US" sz="2100" b="1" dirty="0">
              <a:solidFill>
                <a:srgbClr val="D7B56D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4331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146B1-32DF-2FC2-E8BC-EBFAC9EF8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5375E86F-00DF-340B-77FC-4698BF463C6D}"/>
              </a:ext>
            </a:extLst>
          </p:cNvPr>
          <p:cNvSpPr/>
          <p:nvPr/>
        </p:nvSpPr>
        <p:spPr>
          <a:xfrm>
            <a:off x="764032" y="4081672"/>
            <a:ext cx="5061376" cy="5355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4">
            <a:extLst>
              <a:ext uri="{FF2B5EF4-FFF2-40B4-BE49-F238E27FC236}">
                <a16:creationId xmlns:a16="http://schemas.microsoft.com/office/drawing/2014/main" id="{9A34CA42-F497-CF0B-6AA6-8BD468C42757}"/>
              </a:ext>
            </a:extLst>
          </p:cNvPr>
          <p:cNvSpPr/>
          <p:nvPr/>
        </p:nvSpPr>
        <p:spPr>
          <a:xfrm>
            <a:off x="764032" y="1578645"/>
            <a:ext cx="5061376" cy="5355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30091" dist="206468" dir="3960000" sx="99000" sy="99000" algn="tl" rotWithShape="0">
              <a:prstClr val="black">
                <a:alpha val="1521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10" name="눈물 방울 62">
            <a:extLst>
              <a:ext uri="{FF2B5EF4-FFF2-40B4-BE49-F238E27FC236}">
                <a16:creationId xmlns:a16="http://schemas.microsoft.com/office/drawing/2014/main" id="{F6837BE6-FFB4-899B-4526-E4AC6550B944}"/>
              </a:ext>
            </a:extLst>
          </p:cNvPr>
          <p:cNvSpPr/>
          <p:nvPr/>
        </p:nvSpPr>
        <p:spPr>
          <a:xfrm rot="8100000">
            <a:off x="8816257" y="1548247"/>
            <a:ext cx="127618" cy="127618"/>
          </a:xfrm>
          <a:prstGeom prst="teardrop">
            <a:avLst/>
          </a:prstGeom>
          <a:solidFill>
            <a:srgbClr val="383F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A6A9F1-D99E-EBFC-8716-F04D35144A2B}"/>
              </a:ext>
            </a:extLst>
          </p:cNvPr>
          <p:cNvSpPr txBox="1"/>
          <p:nvPr/>
        </p:nvSpPr>
        <p:spPr>
          <a:xfrm>
            <a:off x="890900" y="2216014"/>
            <a:ext cx="493450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Выбор подходящего типа декоративной интерьерной панели с необходимыми характеристиками плотности, толщины и качества поверхности. </a:t>
            </a:r>
            <a:b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В нашем случае влагостойкая плита повышенной плотности 680кг/м3, что позволяет расширить не только сферы применения, но и делает данный  продукт комфортным для постобработки.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A60EA8-F70B-7B7E-2398-060FF5E2FF47}"/>
              </a:ext>
            </a:extLst>
          </p:cNvPr>
          <p:cNvSpPr txBox="1"/>
          <p:nvPr/>
        </p:nvSpPr>
        <p:spPr>
          <a:xfrm>
            <a:off x="821115" y="4672279"/>
            <a:ext cx="500429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На бумаге нанесены отметки указанием расположения для синхронного прессования в регистр это ключевой этап производства.</a:t>
            </a:r>
            <a:b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   </a:t>
            </a:r>
          </a:p>
          <a:p>
            <a:pPr marL="171450" indent="-171450" algn="just">
              <a:buFont typeface="Courier New" panose="02070309020205020404" pitchFamily="49" charset="0"/>
              <a:buChar char="o"/>
            </a:pP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Нами используется лазерная технология для точной разметки. На бумаге наносится по периметру 6 </a:t>
            </a:r>
            <a:r>
              <a:rPr lang="ru-RU" sz="14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отме</a:t>
            </a: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-ток.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3E185-AD05-7304-0052-DD10090FE631}"/>
              </a:ext>
            </a:extLst>
          </p:cNvPr>
          <p:cNvSpPr txBox="1"/>
          <p:nvPr/>
        </p:nvSpPr>
        <p:spPr>
          <a:xfrm>
            <a:off x="764032" y="428919"/>
            <a:ext cx="39104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ЭТАПЫ ТЕХНОЛОГИИ</a:t>
            </a:r>
          </a:p>
          <a:p>
            <a:r>
              <a:rPr lang="ru-RU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ПРОИЗВОДСТВА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C3D524-E6FD-0646-95BC-BFF95C664B03}"/>
              </a:ext>
            </a:extLst>
          </p:cNvPr>
          <p:cNvSpPr txBox="1"/>
          <p:nvPr/>
        </p:nvSpPr>
        <p:spPr>
          <a:xfrm>
            <a:off x="890900" y="1615566"/>
            <a:ext cx="4595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ПОДГОТОВКА МАТЕРИАЛА: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0D60B8-2537-255A-E41A-ACEBBC906F4F}"/>
              </a:ext>
            </a:extLst>
          </p:cNvPr>
          <p:cNvSpPr txBox="1"/>
          <p:nvPr/>
        </p:nvSpPr>
        <p:spPr>
          <a:xfrm>
            <a:off x="890900" y="4137915"/>
            <a:ext cx="30722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D7B56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РАЗМЕТКА: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61A9E2-50AF-FE5E-03C3-A55782ABA3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8910" y="0"/>
            <a:ext cx="5933090" cy="68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B9E5B-A608-385C-B553-8096CD2D3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5">
            <a:extLst>
              <a:ext uri="{FF2B5EF4-FFF2-40B4-BE49-F238E27FC236}">
                <a16:creationId xmlns:a16="http://schemas.microsoft.com/office/drawing/2014/main" id="{CCE7A222-C0DE-F073-B475-B6E8DF1309F0}"/>
              </a:ext>
            </a:extLst>
          </p:cNvPr>
          <p:cNvSpPr txBox="1">
            <a:spLocks/>
          </p:cNvSpPr>
          <p:nvPr/>
        </p:nvSpPr>
        <p:spPr>
          <a:xfrm>
            <a:off x="3818768" y="375073"/>
            <a:ext cx="8177119" cy="76944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303530" marR="5080" indent="-291465">
              <a:lnSpc>
                <a:spcPts val="2990"/>
              </a:lnSpc>
              <a:spcBef>
                <a:spcPts val="50"/>
              </a:spcBef>
            </a:pPr>
            <a:r>
              <a:rPr lang="en-US" sz="2400" kern="0" spc="-15" dirty="0">
                <a:solidFill>
                  <a:srgbClr val="D7B56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|   3</a:t>
            </a:r>
            <a:r>
              <a:rPr lang="ru-RU" sz="2400" kern="0" spc="-15" dirty="0">
                <a:solidFill>
                  <a:srgbClr val="D7B56D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Loos Extended Bold"/>
              </a:rPr>
              <a:t> декора                                                          </a:t>
            </a:r>
            <a:r>
              <a:rPr lang="ru-RU" b="1" dirty="0">
                <a:solidFill>
                  <a:srgbClr val="D7B56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Глубина </a:t>
            </a:r>
            <a:r>
              <a:rPr lang="en-US" b="1" dirty="0">
                <a:solidFill>
                  <a:srgbClr val="D7B56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170-200</a:t>
            </a:r>
            <a:r>
              <a:rPr lang="ru-RU" b="1" dirty="0">
                <a:solidFill>
                  <a:srgbClr val="D7B56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мкм</a:t>
            </a:r>
            <a:endParaRPr lang="ru-RU" sz="2400" b="1" dirty="0">
              <a:solidFill>
                <a:srgbClr val="D7B56D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303530" marR="5080" indent="-291465">
              <a:lnSpc>
                <a:spcPts val="2990"/>
              </a:lnSpc>
              <a:spcBef>
                <a:spcPts val="50"/>
              </a:spcBef>
            </a:pPr>
            <a:endParaRPr lang="ru-RU" sz="2400" kern="0" dirty="0">
              <a:solidFill>
                <a:srgbClr val="D7B56D"/>
              </a:solidFill>
              <a:latin typeface="Roboto Medium" panose="02000000000000000000" pitchFamily="2" charset="0"/>
              <a:ea typeface="Roboto Medium" panose="02000000000000000000" pitchFamily="2" charset="0"/>
              <a:cs typeface="Loos Extended Bold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9E3F7D-A25D-E8D8-878B-2F3B32B2F6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9" b="-461"/>
          <a:stretch/>
        </p:blipFill>
        <p:spPr>
          <a:xfrm>
            <a:off x="0" y="958316"/>
            <a:ext cx="4885953" cy="52882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69155D-5D22-F090-1C41-E85AFA3C70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676" y="1958946"/>
            <a:ext cx="2172678" cy="20218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492A79-D056-73EE-4604-E59C6BFF92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0059" y="1958946"/>
            <a:ext cx="2172678" cy="20218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36FCC8-890D-2EEF-E877-1A9DDE22F188}"/>
              </a:ext>
            </a:extLst>
          </p:cNvPr>
          <p:cNvSpPr txBox="1"/>
          <p:nvPr/>
        </p:nvSpPr>
        <p:spPr>
          <a:xfrm>
            <a:off x="9556555" y="6836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3CD91FF-9811-04A5-7783-0445874BE2F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028" y="1958946"/>
            <a:ext cx="2172679" cy="20218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116BC1-EF10-0B86-523A-F1DB8C874C42}"/>
              </a:ext>
            </a:extLst>
          </p:cNvPr>
          <p:cNvSpPr txBox="1"/>
          <p:nvPr/>
        </p:nvSpPr>
        <p:spPr>
          <a:xfrm>
            <a:off x="5147100" y="1468136"/>
            <a:ext cx="2008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D.350.W06</a:t>
            </a: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 Дуб</a:t>
            </a:r>
          </a:p>
          <a:p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Ялтинский Имбирный</a:t>
            </a:r>
            <a:endParaRPr lang="en-US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05086-0B70-6237-9A6C-B34E88D70DCE}"/>
              </a:ext>
            </a:extLst>
          </p:cNvPr>
          <p:cNvSpPr txBox="1"/>
          <p:nvPr/>
        </p:nvSpPr>
        <p:spPr>
          <a:xfrm>
            <a:off x="7460452" y="1460636"/>
            <a:ext cx="2056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D.35</a:t>
            </a: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1</a:t>
            </a: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.W06</a:t>
            </a: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 Дуб</a:t>
            </a:r>
          </a:p>
          <a:p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Ялтинский Мускатный</a:t>
            </a:r>
            <a:endParaRPr lang="en-US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BC2CC-9A78-E0DC-EBF0-A940A92403EA}"/>
              </a:ext>
            </a:extLst>
          </p:cNvPr>
          <p:cNvSpPr txBox="1"/>
          <p:nvPr/>
        </p:nvSpPr>
        <p:spPr>
          <a:xfrm>
            <a:off x="9773804" y="1453136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D.</a:t>
            </a: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528</a:t>
            </a: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.W06</a:t>
            </a: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 Дуб</a:t>
            </a:r>
          </a:p>
          <a:p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Ялтинский Трюфельный</a:t>
            </a:r>
            <a:endParaRPr lang="en-US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C885B1-4F1D-964B-84D5-CA2A0AD117A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92" y="299668"/>
            <a:ext cx="3327384" cy="4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85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025B8-F2F7-A384-6A67-C4802DEAC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2FCC30-EFF4-2BA9-D143-3F889972EB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3825" y="0"/>
            <a:ext cx="12255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6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4BC7D-6B5B-B394-4D74-2270A4F4E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1C8510-9F24-F016-759A-EE5E78F0F9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6313" y="0"/>
            <a:ext cx="5712714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A67255-23A6-01D2-0EF5-3B11101CC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974" y="0"/>
            <a:ext cx="5712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D69B4-9BF6-E022-6ABA-A99C6C6CA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FB38AC0-8ABF-3980-A6E7-C4A978100F93}"/>
              </a:ext>
            </a:extLst>
          </p:cNvPr>
          <p:cNvSpPr/>
          <p:nvPr/>
        </p:nvSpPr>
        <p:spPr>
          <a:xfrm>
            <a:off x="1246028" y="1457772"/>
            <a:ext cx="9699943" cy="3942455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noFill/>
          </a:ln>
          <a:effectLst>
            <a:softEdge rad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3D09374-2DB0-FC30-FC89-CAFCBB06B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979924"/>
              </p:ext>
            </p:extLst>
          </p:nvPr>
        </p:nvGraphicFramePr>
        <p:xfrm>
          <a:off x="1514884" y="2281225"/>
          <a:ext cx="2901240" cy="289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653010" imgH="3650192" progId="CorelDraw.Graphic.25">
                  <p:embed/>
                </p:oleObj>
              </mc:Choice>
              <mc:Fallback>
                <p:oleObj name="CorelDRAW" r:id="rId2" imgW="3653010" imgH="3650192" progId="CorelDraw.Graphic.25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43D09374-2DB0-FC30-FC89-CAFCBB06B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14884" y="2281225"/>
                        <a:ext cx="2901240" cy="2898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7C162A5-9833-AFE4-6C6F-00F3D449A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60867"/>
              </p:ext>
            </p:extLst>
          </p:nvPr>
        </p:nvGraphicFramePr>
        <p:xfrm>
          <a:off x="7726468" y="2279964"/>
          <a:ext cx="2901240" cy="2899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3653363" imgH="3650897" progId="CorelDraw.Graphic.25">
                  <p:embed/>
                </p:oleObj>
              </mc:Choice>
              <mc:Fallback>
                <p:oleObj name="CorelDRAW" r:id="rId4" imgW="3653363" imgH="3650897" progId="CorelDraw.Graphic.25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77C162A5-9833-AFE4-6C6F-00F3D449AA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26468" y="2279964"/>
                        <a:ext cx="2901240" cy="2899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0078CED-F4E9-71AF-DFD8-97E3E68EF3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191" y="1543039"/>
            <a:ext cx="2099794" cy="85041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D722CE-4E3E-301D-70D8-CF7DA092D6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417" y="1543039"/>
            <a:ext cx="1665643" cy="6745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8CEE3E-9F43-AB91-D238-30E21962168F}"/>
              </a:ext>
            </a:extLst>
          </p:cNvPr>
          <p:cNvSpPr txBox="1"/>
          <p:nvPr/>
        </p:nvSpPr>
        <p:spPr>
          <a:xfrm>
            <a:off x="5138697" y="1783581"/>
            <a:ext cx="2269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360000">
              <a:buClr>
                <a:srgbClr val="D54836"/>
              </a:buClr>
              <a:buSzPts val="1400"/>
            </a:pP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www.extravert.ru</a:t>
            </a:r>
            <a:endParaRPr lang="ru-RU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DE929BC-A1AE-A71D-3CCF-625A4F374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104078"/>
              </p:ext>
            </p:extLst>
          </p:nvPr>
        </p:nvGraphicFramePr>
        <p:xfrm>
          <a:off x="4645380" y="2278703"/>
          <a:ext cx="2901240" cy="289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8" imgW="3653010" imgH="3650192" progId="CorelDraw.Graphic.25">
                  <p:embed/>
                </p:oleObj>
              </mc:Choice>
              <mc:Fallback>
                <p:oleObj name="CorelDRAW" r:id="rId8" imgW="3653010" imgH="3650192" progId="CorelDraw.Graphic.25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6DE929BC-A1AE-A71D-3CCF-625A4F3741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45380" y="2278703"/>
                        <a:ext cx="2901240" cy="2898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83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01493-4B73-4AEA-F1E4-7D10FC915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8B5132A7-8864-5B3F-893A-A84EA718B301}"/>
              </a:ext>
            </a:extLst>
          </p:cNvPr>
          <p:cNvSpPr txBox="1">
            <a:spLocks/>
          </p:cNvSpPr>
          <p:nvPr/>
        </p:nvSpPr>
        <p:spPr>
          <a:xfrm>
            <a:off x="1951464" y="1991107"/>
            <a:ext cx="79379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+mj-lt"/>
              <a:buNone/>
              <a:defRPr sz="240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5080" algn="ctr" defTabSz="457200">
              <a:lnSpc>
                <a:spcPct val="100000"/>
              </a:lnSpc>
              <a:spcBef>
                <a:spcPts val="100"/>
              </a:spcBef>
              <a:buClr>
                <a:srgbClr val="D54836"/>
              </a:buClr>
              <a:buSzPts val="1400"/>
              <a:defRPr/>
            </a:pPr>
            <a:r>
              <a:rPr lang="ru-RU" sz="3200" dirty="0">
                <a:solidFill>
                  <a:schemeClr val="tx1"/>
                </a:solidFill>
                <a:latin typeface="Roboto"/>
                <a:ea typeface="Roboto"/>
              </a:rPr>
              <a:t>ЗАРЯЖАЙТЕСЬ НОВЫМИ ИНТЕРЬЕРНЫМИ ИДЕЯМИ ВМЕСТЕ С</a:t>
            </a:r>
          </a:p>
        </p:txBody>
      </p:sp>
      <p:pic>
        <p:nvPicPr>
          <p:cNvPr id="18" name="Image 0" descr="preencoded.png">
            <a:extLst>
              <a:ext uri="{FF2B5EF4-FFF2-40B4-BE49-F238E27FC236}">
                <a16:creationId xmlns:a16="http://schemas.microsoft.com/office/drawing/2014/main" id="{046BF301-751F-DCEF-BBA9-067A37F5C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 bwMode="auto">
          <a:xfrm>
            <a:off x="3192747" y="3282477"/>
            <a:ext cx="5806506" cy="4838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7B408C-A7C5-154A-3ADF-40E911DE7214}"/>
              </a:ext>
            </a:extLst>
          </p:cNvPr>
          <p:cNvSpPr txBox="1"/>
          <p:nvPr/>
        </p:nvSpPr>
        <p:spPr>
          <a:xfrm>
            <a:off x="3883450" y="303669"/>
            <a:ext cx="8402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25D59"/>
                </a:solidFill>
                <a:latin typeface="Loos Wide Regular" panose="020B0606020102020303" pitchFamily="34" charset="-52"/>
              </a:rPr>
              <a:t>#яркий   #надежный   #открытый   #ритмичный   #уверенный   #взаимный     #экологичный   #пространственный   #творческий   #пульсирующий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58056E-1146-3672-6A98-7899F340B3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914" y="236458"/>
            <a:ext cx="2739866" cy="79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2935"/>
      </p:ext>
    </p:extLst>
  </p:cSld>
  <p:clrMapOvr>
    <a:masterClrMapping/>
  </p:clrMapOvr>
</p:sld>
</file>

<file path=ppt/theme/theme1.xml><?xml version="1.0" encoding="utf-8"?>
<a:theme xmlns:a="http://schemas.openxmlformats.org/drawingml/2006/main" name="Extravert">
  <a:themeElements>
    <a:clrScheme name="Extravert">
      <a:dk1>
        <a:srgbClr val="000000"/>
      </a:dk1>
      <a:lt1>
        <a:srgbClr val="FFFFFF"/>
      </a:lt1>
      <a:dk2>
        <a:srgbClr val="143A33"/>
      </a:dk2>
      <a:lt2>
        <a:srgbClr val="EEEEEC"/>
      </a:lt2>
      <a:accent1>
        <a:srgbClr val="D34834"/>
      </a:accent1>
      <a:accent2>
        <a:srgbClr val="829690"/>
      </a:accent2>
      <a:accent3>
        <a:srgbClr val="D3BE34"/>
      </a:accent3>
      <a:accent4>
        <a:srgbClr val="34C9D3"/>
      </a:accent4>
      <a:accent5>
        <a:srgbClr val="FF8021"/>
      </a:accent5>
      <a:accent6>
        <a:srgbClr val="F14124"/>
      </a:accent6>
      <a:hlink>
        <a:srgbClr val="D34834"/>
      </a:hlink>
      <a:folHlink>
        <a:srgbClr val="143A33"/>
      </a:folHlink>
    </a:clrScheme>
    <a:fontScheme name="Другая 3">
      <a:majorFont>
        <a:latin typeface="Loos Wide Regula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430091" dist="206468" dir="3960000" sx="99000" sy="99000" algn="tl" rotWithShape="0">
            <a:prstClr val="black">
              <a:alpha val="15212"/>
            </a:prstClr>
          </a:outerShdw>
        </a:effectLst>
      </a:spPr>
      <a:bodyPr rtlCol="0" anchor="t"/>
      <a:lstStyle>
        <a:defPPr algn="l">
          <a:defRPr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Loos Wide Regular" panose="020B06060201020203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2" id="{F1B4EB86-8B71-7B4F-B9F2-4583A4E03F3F}" vid="{5A50DB88-3940-FF4F-A445-92FEFE55238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</Template>
  <TotalTime>17432</TotalTime>
  <Words>215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Roboto Medium</vt:lpstr>
      <vt:lpstr>Loos Wide Regular</vt:lpstr>
      <vt:lpstr>Calibri</vt:lpstr>
      <vt:lpstr>Inter Medium</vt:lpstr>
      <vt:lpstr>Loos Wide Light</vt:lpstr>
      <vt:lpstr>Roboto</vt:lpstr>
      <vt:lpstr>Roboto Light</vt:lpstr>
      <vt:lpstr>Courier New</vt:lpstr>
      <vt:lpstr>Arial</vt:lpstr>
      <vt:lpstr>Extravert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Павлова</dc:creator>
  <cp:lastModifiedBy>Galina Pavlova</cp:lastModifiedBy>
  <cp:revision>79</cp:revision>
  <dcterms:created xsi:type="dcterms:W3CDTF">2023-11-01T12:26:38Z</dcterms:created>
  <dcterms:modified xsi:type="dcterms:W3CDTF">2025-10-24T07:16:14Z</dcterms:modified>
</cp:coreProperties>
</file>